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se3.mm.bing.net/th?id=OIP.Qj-8NSpX9o-mh7wB_-SW7AHaEK&amp;pid=Api&amp;P=0&amp;w=286&amp;h=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5" y="522279"/>
            <a:ext cx="6042265" cy="17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2921183"/>
            <a:ext cx="77460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النمو والهرمونات النباتية</a:t>
            </a:r>
          </a:p>
          <a:p>
            <a:pPr algn="ctr"/>
            <a:r>
              <a:rPr lang="ar-IQ" sz="5400" b="1" cap="none" spc="0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أ.د</a:t>
            </a:r>
            <a:r>
              <a:rPr lang="ar-IQ" sz="54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عقيل هادي عبد الواحد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استاذ فسيولوجيا النبات </a:t>
            </a:r>
            <a:r>
              <a:rPr lang="ar-IQ" sz="36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والتقانات</a:t>
            </a:r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الحياتية</a:t>
            </a:r>
          </a:p>
          <a:p>
            <a:pPr algn="ctr"/>
            <a:r>
              <a:rPr lang="ar-IQ" sz="3600" b="1" cap="none" spc="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جامعه البصرة – كلية الزراعة</a:t>
            </a:r>
            <a:endParaRPr lang="ar-SA" sz="3600" b="1" cap="none" spc="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6"/>
            <a:ext cx="160946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/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0" y="490816"/>
            <a:ext cx="1496856" cy="173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287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835696" y="1213009"/>
            <a:ext cx="5085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التاثيرات</a:t>
            </a:r>
            <a:r>
              <a:rPr lang="ar-IQ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الفسيولوجية</a:t>
            </a:r>
          </a:p>
          <a:p>
            <a:pPr algn="ctr"/>
            <a:r>
              <a:rPr lang="ar-IQ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لحامض </a:t>
            </a:r>
            <a:r>
              <a:rPr lang="ar-IQ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الابسيسيك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17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5976664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394605" y="620688"/>
            <a:ext cx="385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تأثيره على النمو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300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سكون البذور والبراعم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340768"/>
            <a:ext cx="60674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5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تحفيز الانفصال والتساقط والشيخوخة</a:t>
            </a: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5875"/>
            <a:ext cx="57912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11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19" y="2276177"/>
            <a:ext cx="66579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409391" y="836712"/>
            <a:ext cx="432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تأثيره على الازهار</a:t>
            </a:r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ysClr val="windowText" lastClr="0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82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8719"/>
            <a:ext cx="8244408" cy="33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411760" y="764704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فتح وغلق الثغور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20445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</Words>
  <Application>Microsoft Office PowerPoint</Application>
  <PresentationFormat>عرض على الشاشة (3:4)‏</PresentationFormat>
  <Paragraphs>11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عرض تقديمي في PowerPoint</vt:lpstr>
      <vt:lpstr>عرض تقديمي في PowerPoint</vt:lpstr>
      <vt:lpstr>عرض تقديمي في PowerPoint</vt:lpstr>
      <vt:lpstr>سكون البذور والبراعم</vt:lpstr>
      <vt:lpstr>تحفيز الانفصال والتساقط والشيخوخة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msn</dc:creator>
  <cp:lastModifiedBy>alkdeer</cp:lastModifiedBy>
  <cp:revision>7</cp:revision>
  <dcterms:created xsi:type="dcterms:W3CDTF">2020-04-01T23:28:25Z</dcterms:created>
  <dcterms:modified xsi:type="dcterms:W3CDTF">2022-05-07T03:31:10Z</dcterms:modified>
</cp:coreProperties>
</file>